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1" r:id="rId1"/>
  </p:sldMasterIdLst>
  <p:sldIdLst>
    <p:sldId id="266" r:id="rId2"/>
    <p:sldId id="263" r:id="rId3"/>
    <p:sldId id="256" r:id="rId4"/>
    <p:sldId id="259" r:id="rId5"/>
    <p:sldId id="257" r:id="rId6"/>
    <p:sldId id="258" r:id="rId7"/>
    <p:sldId id="265" r:id="rId8"/>
    <p:sldId id="262" r:id="rId9"/>
    <p:sldId id="261" r:id="rId10"/>
    <p:sldId id="260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655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5426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859048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62638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579640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62588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994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655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00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11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5917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6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331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447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66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014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  <p:sldLayoutId id="214748387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4FC97-860E-42B7-822C-1B4065090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174" y="960441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Book Antiqua" panose="02040602050305030304" pitchFamily="18" charset="0"/>
              </a:rPr>
              <a:t>Мини-музей в чемодане </a:t>
            </a:r>
            <a:br>
              <a:rPr lang="ru-RU" dirty="0">
                <a:latin typeface="Book Antiqua" panose="02040602050305030304" pitchFamily="18" charset="0"/>
              </a:rPr>
            </a:br>
            <a:r>
              <a:rPr lang="ru-RU" dirty="0">
                <a:latin typeface="Book Antiqua" panose="02040602050305030304" pitchFamily="18" charset="0"/>
              </a:rPr>
              <a:t>«Нашим бабушкам, прабабушкам посвящается…»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805B14-2F01-424B-A330-256CAC479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9986" y="4581139"/>
            <a:ext cx="5292998" cy="1860330"/>
          </a:xfrm>
        </p:spPr>
        <p:txBody>
          <a:bodyPr/>
          <a:lstStyle/>
          <a:p>
            <a:pPr algn="ctr"/>
            <a:r>
              <a:rPr lang="ru-RU" dirty="0">
                <a:latin typeface="Book Antiqua" panose="02040602050305030304" pitchFamily="18" charset="0"/>
              </a:rPr>
              <a:t>Работу выполняли воспитатели ГБДОУ НАО «ЦРР – детский сад «Аннушка»</a:t>
            </a:r>
            <a:br>
              <a:rPr lang="ru-RU" dirty="0">
                <a:latin typeface="Book Antiqua" panose="02040602050305030304" pitchFamily="18" charset="0"/>
              </a:rPr>
            </a:br>
            <a:br>
              <a:rPr lang="ru-RU" dirty="0">
                <a:latin typeface="Book Antiqua" panose="02040602050305030304" pitchFamily="18" charset="0"/>
              </a:rPr>
            </a:br>
            <a:r>
              <a:rPr lang="ru-RU" dirty="0">
                <a:latin typeface="Book Antiqua" panose="02040602050305030304" pitchFamily="18" charset="0"/>
              </a:rPr>
              <a:t>Сахарова Галина Афанасьевна</a:t>
            </a:r>
            <a:br>
              <a:rPr lang="ru-RU" dirty="0">
                <a:latin typeface="Book Antiqua" panose="02040602050305030304" pitchFamily="18" charset="0"/>
              </a:rPr>
            </a:br>
            <a:r>
              <a:rPr lang="ru-RU" dirty="0">
                <a:latin typeface="Book Antiqua" panose="02040602050305030304" pitchFamily="18" charset="0"/>
              </a:rPr>
              <a:t>Никулина Александра Егоровна</a:t>
            </a:r>
          </a:p>
        </p:txBody>
      </p:sp>
    </p:spTree>
    <p:extLst>
      <p:ext uri="{BB962C8B-B14F-4D97-AF65-F5344CB8AC3E}">
        <p14:creationId xmlns:p14="http://schemas.microsoft.com/office/powerpoint/2010/main" val="2906463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B703F2-BB98-456A-9916-1C15A3887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507" y="505678"/>
            <a:ext cx="5159904" cy="2170001"/>
          </a:xfrm>
        </p:spPr>
        <p:txBody>
          <a:bodyPr>
            <a:normAutofit fontScale="90000"/>
          </a:bodyPr>
          <a:lstStyle/>
          <a:p>
            <a:r>
              <a:rPr lang="ru-RU" i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…Оставалась разлука, оставалась тревога и надежда: вернется солдат…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5301FD-420F-43FA-AA46-BD59D5CF90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5975" y="2447925"/>
            <a:ext cx="4010025" cy="3904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633E4C-44F0-41A5-A0FD-D5E125803F3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7590" y="522096"/>
            <a:ext cx="3915735" cy="5223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694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E9A9FCD-BABC-4151-B086-F6517A82C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2670" y="298122"/>
            <a:ext cx="5676900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205731-6246-4553-9170-27CE7AE95F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39" y="325712"/>
            <a:ext cx="3574634" cy="4913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5F1DC9-7BE5-470A-B707-5828499BEB1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4196" y="2368576"/>
            <a:ext cx="3251474" cy="4902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98392EE-D467-4010-9365-D4ADFB9FE3E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7225" y="2236067"/>
            <a:ext cx="6478260" cy="4314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250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25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17EDF62-1E87-4693-BBB8-EAC634CEB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6128" y="562521"/>
            <a:ext cx="4247493" cy="3026980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… Где-то в дальнем углу антресолей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Дерматиновый, пылью покрытый,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Чемоданчик потертый, забытый.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 нем хранятся обрывки историй.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Татьяна Лаврова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«Ода о старом чемодане»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D5A0CE-FBFB-4064-BACF-0E87D3D4B0D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0636" y="-242616"/>
            <a:ext cx="3938095" cy="5250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C6D990F-FBC2-4B41-9156-F8F81CA671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365" y="1570201"/>
            <a:ext cx="3658916" cy="4878554"/>
          </a:xfrm>
          <a:prstGeom prst="rect">
            <a:avLst/>
          </a:prstGeom>
        </p:spPr>
      </p:pic>
      <p:pic>
        <p:nvPicPr>
          <p:cNvPr id="11" name="Запись (2)">
            <a:hlinkClick r:id="" action="ppaction://media"/>
            <a:extLst>
              <a:ext uri="{FF2B5EF4-FFF2-40B4-BE49-F238E27FC236}">
                <a16:creationId xmlns:a16="http://schemas.microsoft.com/office/drawing/2014/main" id="{D95F8A78-7567-4F34-8C7F-0D2D9DA1CF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6450" y="53070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2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72C6C-9EB9-4CFD-9438-BBF1651348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597" y="262698"/>
            <a:ext cx="4609975" cy="1828801"/>
          </a:xfrm>
        </p:spPr>
        <p:txBody>
          <a:bodyPr>
            <a:normAutofit/>
          </a:bodyPr>
          <a:lstStyle/>
          <a:p>
            <a:r>
              <a:rPr lang="ru-RU" sz="1800" i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Все экспонаты нашего  чемодана посвящены молодым девушкам, которые мечтали о встречах, свиданиях, которые хотели любить и быть любимыми, мечтали о семье, но война прервала все мечты и надежды.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1D8E2E-EB2B-4CE3-8EE3-30EE8078A9F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674" y="2610611"/>
            <a:ext cx="4609975" cy="34861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DFF248-1F3F-4D51-BE1D-C7308452D7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2027" y="1005500"/>
            <a:ext cx="3058910" cy="38576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0FD622-DC3A-47BA-9031-1181D51F4AA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712" y="3325450"/>
            <a:ext cx="4438650" cy="307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194EC-F771-4C65-99DE-341985B14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598" y="747610"/>
            <a:ext cx="4998720" cy="2418497"/>
          </a:xfrm>
        </p:spPr>
        <p:txBody>
          <a:bodyPr>
            <a:normAutofit/>
          </a:bodyPr>
          <a:lstStyle/>
          <a:p>
            <a:r>
              <a:rPr lang="ru-RU" sz="3200" i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… На ней было легкое цветастое платье , она обещала ждать, писать письма, беречь их любовь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EEF304-D751-48F5-B838-14784F2487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3508" y="2873957"/>
            <a:ext cx="4157715" cy="3706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C47FA0-C196-4002-BB78-9C810C2BDE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1818" y="504496"/>
            <a:ext cx="3554193" cy="4738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2DE517-894A-4799-919E-60BBFD2F8F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1349" y="1956858"/>
            <a:ext cx="2987566" cy="3983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690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50517-A439-42C0-9263-394521B35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08647"/>
            <a:ext cx="5472842" cy="1834554"/>
          </a:xfrm>
        </p:spPr>
        <p:txBody>
          <a:bodyPr>
            <a:noAutofit/>
          </a:bodyPr>
          <a:lstStyle/>
          <a:p>
            <a:r>
              <a:rPr lang="ru-RU" sz="2800" i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Девушки ждали своих парней, писали письма, обменивались, если получалось, фотографиями.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A75B63B4-4417-45F0-969A-BAAA607D82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7946" y="561805"/>
            <a:ext cx="6065798" cy="4549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FD0ED0-8BEC-4F77-9C59-5470217FDC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5256" y="2844205"/>
            <a:ext cx="7508151" cy="3451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27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0795BC-EA99-4817-9A58-1465F05FE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18" y="527122"/>
            <a:ext cx="5446831" cy="2138369"/>
          </a:xfrm>
        </p:spPr>
        <p:txBody>
          <a:bodyPr>
            <a:normAutofit/>
          </a:bodyPr>
          <a:lstStyle/>
          <a:p>
            <a:r>
              <a:rPr lang="ru-RU" sz="2800" i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Пережить разлуку влюбленным молодым людям помогали стихи и песни…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6DB4B3A-FF2A-4463-8F5D-786DFCA9AD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37" y="2665491"/>
            <a:ext cx="3015472" cy="402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FE52EA-4134-4E45-8775-6D95698394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019" y="191811"/>
            <a:ext cx="3969626" cy="5292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EDF0341-E422-470B-ACD6-5345A724E0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3828" y="1722430"/>
            <a:ext cx="3528191" cy="4704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363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BA765C-E755-49C4-A205-A229BA729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21" y="694339"/>
            <a:ext cx="4329818" cy="230636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Book Antiqua" panose="02040602050305030304" pitchFamily="18" charset="0"/>
              </a:rPr>
              <a:t>«Жди меня» </a:t>
            </a:r>
            <a:br>
              <a:rPr lang="ru-RU" b="1" i="1" dirty="0">
                <a:latin typeface="Book Antiqua" panose="02040602050305030304" pitchFamily="18" charset="0"/>
              </a:rPr>
            </a:br>
            <a:r>
              <a:rPr lang="ru-RU" b="1" i="1" dirty="0">
                <a:latin typeface="Book Antiqua" panose="02040602050305030304" pitchFamily="18" charset="0"/>
              </a:rPr>
              <a:t>Это стихотворение стало молитвой для миллионов солдат и их семей. 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83AD13C9-4AFA-4C7C-BF6B-79750CB553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2916" y="3857296"/>
            <a:ext cx="3638550" cy="253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B48D8A-E40E-448B-AEBF-79FCA87476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994" y="509915"/>
            <a:ext cx="417195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92F9BBD-F3B8-4F85-B980-DAE71313F80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5403" y="509915"/>
            <a:ext cx="2848575" cy="6162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461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DB8D7-0BD9-4253-8D9B-C2D1885DF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766" y="264073"/>
            <a:ext cx="3783724" cy="1859018"/>
          </a:xfrm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chemeClr val="tx1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Получая посылки от любимых, солдаты находили в них приятные сердцу вещи,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A351AC9-1BA2-4EFD-BF3B-47DB02C582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174" r="-1"/>
          <a:stretch/>
        </p:blipFill>
        <p:spPr>
          <a:xfrm>
            <a:off x="6096000" y="746233"/>
            <a:ext cx="5645642" cy="4166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917C5C-0904-4D8F-B912-704C3A98E0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1742" y="1576552"/>
            <a:ext cx="3673858" cy="4898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FDA5BF-AFC7-4A05-8BA4-6EF9C3879D05}"/>
              </a:ext>
            </a:extLst>
          </p:cNvPr>
          <p:cNvSpPr/>
          <p:nvPr/>
        </p:nvSpPr>
        <p:spPr>
          <a:xfrm>
            <a:off x="6947338" y="5420417"/>
            <a:ext cx="52446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напоминающие о доме, о свиданиях, о мирном времени</a:t>
            </a:r>
            <a:r>
              <a:rPr lang="ru-RU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0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E67690-B02C-4B9A-959D-58490685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1425" y="189185"/>
            <a:ext cx="4533900" cy="2792139"/>
          </a:xfrm>
        </p:spPr>
        <p:txBody>
          <a:bodyPr>
            <a:normAutofit/>
          </a:bodyPr>
          <a:lstStyle/>
          <a:p>
            <a:r>
              <a:rPr lang="ru-RU" sz="2800" i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Солдат мог оставить на память о себе  принадлежавшие ему личные вещи.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CA23C58-C986-4B50-BD27-5521A6018C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308" y="2722179"/>
            <a:ext cx="5037666" cy="3778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C3ECF1-4F97-4C2E-B2B0-8C0A129EEB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333" y="269874"/>
            <a:ext cx="4067175" cy="542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70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8212</TotalTime>
  <Words>206</Words>
  <Application>Microsoft Office PowerPoint</Application>
  <PresentationFormat>Широкоэкранный</PresentationFormat>
  <Paragraphs>17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Book Antiqua</vt:lpstr>
      <vt:lpstr>Calibri</vt:lpstr>
      <vt:lpstr>Century Gothic</vt:lpstr>
      <vt:lpstr>Wingdings 3</vt:lpstr>
      <vt:lpstr>Легкий дым</vt:lpstr>
      <vt:lpstr>Мини-музей в чемодане  «Нашим бабушкам, прабабушкам посвящается…»</vt:lpstr>
      <vt:lpstr>Презентация PowerPoint</vt:lpstr>
      <vt:lpstr>Все экспонаты нашего  чемодана посвящены молодым девушкам, которые мечтали о встречах, свиданиях, которые хотели любить и быть любимыми, мечтали о семье, но война прервала все мечты и надежды.</vt:lpstr>
      <vt:lpstr>… На ней было легкое цветастое платье , она обещала ждать, писать письма, беречь их любовь</vt:lpstr>
      <vt:lpstr>Девушки ждали своих парней, писали письма, обменивались, если получалось, фотографиями.</vt:lpstr>
      <vt:lpstr>Пережить разлуку влюбленным молодым людям помогали стихи и песни…</vt:lpstr>
      <vt:lpstr>«Жди меня»  Это стихотворение стало молитвой для миллионов солдат и их семей. </vt:lpstr>
      <vt:lpstr>Получая посылки от любимых, солдаты находили в них приятные сердцу вещи, </vt:lpstr>
      <vt:lpstr>Солдат мог оставить на память о себе  принадлежавшие ему личные вещи.</vt:lpstr>
      <vt:lpstr>…Оставалась разлука, оставалась тревога и надежда: вернется солдат…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VOX-DEI</cp:lastModifiedBy>
  <cp:revision>39</cp:revision>
  <dcterms:created xsi:type="dcterms:W3CDTF">2026-04-16T13:57:57Z</dcterms:created>
  <dcterms:modified xsi:type="dcterms:W3CDTF">2026-05-25T06:27:48Z</dcterms:modified>
</cp:coreProperties>
</file>